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0865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2004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5222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32544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6513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64051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9855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6616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2353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7866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9967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61339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2152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9094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495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1360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900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tile tx="0" ty="0" sx="100000" sy="100000" flip="x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EEC57-8EEA-4A78-B3D7-55D41E97D4FC}" type="datetimeFigureOut">
              <a:rPr lang="hu-HU" smtClean="0"/>
              <a:t>2023. 05. 22.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A6E92-4EB3-4B46-BAD0-249E098071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44542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lacix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tile tx="0" ty="0" sx="100000" sy="100000" flip="x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>
            <a:extLst>
              <a:ext uri="{FF2B5EF4-FFF2-40B4-BE49-F238E27FC236}">
                <a16:creationId xmlns:a16="http://schemas.microsoft.com/office/drawing/2014/main" id="{ADEE07D3-B78D-4A2C-BD47-A68AD4A464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81866" y="316281"/>
            <a:ext cx="4939719" cy="261147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hu-HU" b="1" dirty="0">
                <a:solidFill>
                  <a:schemeClr val="bg1"/>
                </a:solidFill>
              </a:rPr>
              <a:t>Adatvédelmi tisztviselő:</a:t>
            </a:r>
          </a:p>
          <a:p>
            <a:pPr algn="l"/>
            <a:r>
              <a:rPr lang="hu-HU" b="1" cap="none" dirty="0">
                <a:solidFill>
                  <a:schemeClr val="bg1"/>
                </a:solidFill>
              </a:rPr>
              <a:t>Név</a:t>
            </a:r>
            <a:r>
              <a:rPr lang="hu-HU" dirty="0">
                <a:solidFill>
                  <a:schemeClr val="bg1"/>
                </a:solidFill>
              </a:rPr>
              <a:t>: Katona László</a:t>
            </a:r>
          </a:p>
          <a:p>
            <a:pPr algn="l"/>
            <a:r>
              <a:rPr lang="hu-HU" b="1" cap="none" dirty="0">
                <a:solidFill>
                  <a:schemeClr val="bg1"/>
                </a:solidFill>
              </a:rPr>
              <a:t>E-mail</a:t>
            </a:r>
            <a:r>
              <a:rPr lang="hu-HU" dirty="0">
                <a:solidFill>
                  <a:schemeClr val="bg1"/>
                </a:solidFill>
              </a:rPr>
              <a:t>: </a:t>
            </a:r>
            <a:r>
              <a:rPr lang="hu-HU" cap="none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klacix@gmail.com</a:t>
            </a:r>
            <a:endParaRPr lang="hu-HU" dirty="0">
              <a:solidFill>
                <a:schemeClr val="bg1"/>
              </a:solidFill>
            </a:endParaRPr>
          </a:p>
          <a:p>
            <a:pPr algn="l"/>
            <a:r>
              <a:rPr lang="hu-HU" b="1" cap="none" dirty="0">
                <a:solidFill>
                  <a:schemeClr val="bg1"/>
                </a:solidFill>
              </a:rPr>
              <a:t>Postai Cím</a:t>
            </a:r>
            <a:r>
              <a:rPr lang="hu-HU" dirty="0">
                <a:solidFill>
                  <a:schemeClr val="bg1"/>
                </a:solidFill>
              </a:rPr>
              <a:t>: 4501kemecse, ifjúság út 1/1.</a:t>
            </a:r>
          </a:p>
          <a:p>
            <a:pPr algn="l"/>
            <a:r>
              <a:rPr lang="hu-HU" b="1" cap="none" dirty="0">
                <a:solidFill>
                  <a:schemeClr val="bg1"/>
                </a:solidFill>
              </a:rPr>
              <a:t>Adatkezelő</a:t>
            </a:r>
            <a:r>
              <a:rPr lang="hu-HU" cap="none" dirty="0">
                <a:solidFill>
                  <a:schemeClr val="bg1"/>
                </a:solidFill>
              </a:rPr>
              <a:t>: </a:t>
            </a:r>
            <a:r>
              <a:rPr lang="hu-HU" cap="none" dirty="0" err="1">
                <a:solidFill>
                  <a:schemeClr val="bg1"/>
                </a:solidFill>
              </a:rPr>
              <a:t>Ibrányi</a:t>
            </a:r>
            <a:r>
              <a:rPr lang="hu-HU" cap="none" dirty="0">
                <a:solidFill>
                  <a:schemeClr val="bg1"/>
                </a:solidFill>
              </a:rPr>
              <a:t> Református Óvoda, Általános Iskola, Gimnázium és Kollégium</a:t>
            </a:r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607154B1-4290-4161-80FA-DC86221458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70" y="160628"/>
            <a:ext cx="1789651" cy="2692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4559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kör">
  <a:themeElements>
    <a:clrScheme name="Áramkör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Áramkör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ramkör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TM04033919[[fn=Áramkör]]</Template>
  <TotalTime>15</TotalTime>
  <Words>35</Words>
  <Application>Microsoft Office PowerPoint</Application>
  <PresentationFormat>Szélesvásznú</PresentationFormat>
  <Paragraphs>5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Tw Cen MT</vt:lpstr>
      <vt:lpstr>Áramkör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Feca</dc:creator>
  <cp:lastModifiedBy>Feca</cp:lastModifiedBy>
  <cp:revision>7</cp:revision>
  <dcterms:created xsi:type="dcterms:W3CDTF">2023-05-22T07:27:07Z</dcterms:created>
  <dcterms:modified xsi:type="dcterms:W3CDTF">2023-05-22T08:05:09Z</dcterms:modified>
</cp:coreProperties>
</file>